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644" userDrawn="1">
          <p15:clr>
            <a:srgbClr val="A4A3A4"/>
          </p15:clr>
        </p15:guide>
        <p15:guide id="2" pos="2160" userDrawn="1">
          <p15:clr>
            <a:srgbClr val="A4A3A4"/>
          </p15:clr>
        </p15:guide>
        <p15:guide id="3" orient="horz" pos="389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702" y="-10"/>
      </p:cViewPr>
      <p:guideLst>
        <p:guide orient="horz" pos="2644"/>
        <p:guide pos="2160"/>
        <p:guide orient="horz" pos="389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154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9946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005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382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5272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7963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6546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1200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1742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4333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0915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28CE29-3302-4F41-AA61-2DA41C306E00}" type="datetimeFigureOut">
              <a:rPr lang="fr-FR" smtClean="0"/>
              <a:t>18/11/2025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A5E7E2-26D9-4949-8A9D-461F8A3960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9085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5" Type="http://schemas.openxmlformats.org/officeDocument/2006/relationships/image" Target="../media/image1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 16">
            <a:extLst>
              <a:ext uri="{FF2B5EF4-FFF2-40B4-BE49-F238E27FC236}">
                <a16:creationId xmlns:a16="http://schemas.microsoft.com/office/drawing/2014/main" id="{A0CC0CCF-2707-5ACF-0368-975D644506E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524000" y="1649883"/>
            <a:ext cx="9906000" cy="6606235"/>
          </a:xfrm>
          <a:prstGeom prst="rect">
            <a:avLst/>
          </a:prstGeom>
        </p:spPr>
      </p:pic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BDC64245-43ED-69B9-4964-FB4F7F1E8C62}"/>
              </a:ext>
            </a:extLst>
          </p:cNvPr>
          <p:cNvCxnSpPr>
            <a:cxnSpLocks/>
          </p:cNvCxnSpPr>
          <p:nvPr/>
        </p:nvCxnSpPr>
        <p:spPr>
          <a:xfrm>
            <a:off x="1122680" y="-15528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D0597555-63F1-E92A-8825-468D3917F0F7}"/>
              </a:ext>
            </a:extLst>
          </p:cNvPr>
          <p:cNvCxnSpPr>
            <a:cxnSpLocks/>
          </p:cNvCxnSpPr>
          <p:nvPr/>
        </p:nvCxnSpPr>
        <p:spPr>
          <a:xfrm>
            <a:off x="1450340" y="-14004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8A401DB9-6C20-6350-7D56-2DE7BE975A92}"/>
              </a:ext>
            </a:extLst>
          </p:cNvPr>
          <p:cNvCxnSpPr>
            <a:cxnSpLocks/>
          </p:cNvCxnSpPr>
          <p:nvPr/>
        </p:nvCxnSpPr>
        <p:spPr>
          <a:xfrm>
            <a:off x="787400" y="-18195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8BED3FC7-ED01-AD7D-D1ED-A9A5EC9928F7}"/>
              </a:ext>
            </a:extLst>
          </p:cNvPr>
          <p:cNvCxnSpPr>
            <a:cxnSpLocks/>
          </p:cNvCxnSpPr>
          <p:nvPr/>
        </p:nvCxnSpPr>
        <p:spPr>
          <a:xfrm>
            <a:off x="1783715" y="-12480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ABFD4592-B03E-4E23-303D-A229CA718DF7}"/>
              </a:ext>
            </a:extLst>
          </p:cNvPr>
          <p:cNvCxnSpPr>
            <a:cxnSpLocks/>
          </p:cNvCxnSpPr>
          <p:nvPr/>
        </p:nvCxnSpPr>
        <p:spPr>
          <a:xfrm>
            <a:off x="2113280" y="-8480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AF12D417-300E-E85D-48BD-6113A5DA21E0}"/>
              </a:ext>
            </a:extLst>
          </p:cNvPr>
          <p:cNvCxnSpPr>
            <a:cxnSpLocks/>
          </p:cNvCxnSpPr>
          <p:nvPr/>
        </p:nvCxnSpPr>
        <p:spPr>
          <a:xfrm>
            <a:off x="463550" y="-8670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AEDDDC72-B1F3-0406-6F51-10C2C07B1729}"/>
              </a:ext>
            </a:extLst>
          </p:cNvPr>
          <p:cNvCxnSpPr>
            <a:cxnSpLocks/>
          </p:cNvCxnSpPr>
          <p:nvPr/>
        </p:nvCxnSpPr>
        <p:spPr>
          <a:xfrm>
            <a:off x="2444750" y="-2003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9502492D-37D5-7957-A2EF-9A320CFF7573}"/>
              </a:ext>
            </a:extLst>
          </p:cNvPr>
          <p:cNvCxnSpPr>
            <a:cxnSpLocks/>
          </p:cNvCxnSpPr>
          <p:nvPr/>
        </p:nvCxnSpPr>
        <p:spPr>
          <a:xfrm>
            <a:off x="2766695" y="-4860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98C832F3-EF4C-0017-AE1F-812699D0AF50}"/>
              </a:ext>
            </a:extLst>
          </p:cNvPr>
          <p:cNvCxnSpPr>
            <a:cxnSpLocks/>
          </p:cNvCxnSpPr>
          <p:nvPr/>
        </p:nvCxnSpPr>
        <p:spPr>
          <a:xfrm>
            <a:off x="3098165" y="-2384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CC3F6886-1E81-25DA-BDF0-20F193F05F8E}"/>
              </a:ext>
            </a:extLst>
          </p:cNvPr>
          <p:cNvCxnSpPr>
            <a:cxnSpLocks/>
          </p:cNvCxnSpPr>
          <p:nvPr/>
        </p:nvCxnSpPr>
        <p:spPr>
          <a:xfrm>
            <a:off x="3429635" y="-4670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8D726170-CE3F-1EC9-8F20-B0A03C372A88}"/>
              </a:ext>
            </a:extLst>
          </p:cNvPr>
          <p:cNvCxnSpPr>
            <a:cxnSpLocks/>
          </p:cNvCxnSpPr>
          <p:nvPr/>
        </p:nvCxnSpPr>
        <p:spPr>
          <a:xfrm>
            <a:off x="3763010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9C96FA80-7F51-D500-B4CC-5C43A5584EC1}"/>
              </a:ext>
            </a:extLst>
          </p:cNvPr>
          <p:cNvCxnSpPr>
            <a:cxnSpLocks/>
          </p:cNvCxnSpPr>
          <p:nvPr/>
        </p:nvCxnSpPr>
        <p:spPr>
          <a:xfrm>
            <a:off x="4084955" y="-1812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45FC626B-5012-CABE-6ECD-76E97C24D9DA}"/>
              </a:ext>
            </a:extLst>
          </p:cNvPr>
          <p:cNvCxnSpPr>
            <a:cxnSpLocks/>
          </p:cNvCxnSpPr>
          <p:nvPr/>
        </p:nvCxnSpPr>
        <p:spPr>
          <a:xfrm>
            <a:off x="4420235" y="-1812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DB77A20C-B8F6-7EEE-3D9A-7DF519A06C02}"/>
              </a:ext>
            </a:extLst>
          </p:cNvPr>
          <p:cNvCxnSpPr>
            <a:cxnSpLocks/>
          </p:cNvCxnSpPr>
          <p:nvPr/>
        </p:nvCxnSpPr>
        <p:spPr>
          <a:xfrm>
            <a:off x="4751705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F304C6DF-E84B-3C95-4CE7-669F69135858}"/>
              </a:ext>
            </a:extLst>
          </p:cNvPr>
          <p:cNvCxnSpPr>
            <a:cxnSpLocks/>
          </p:cNvCxnSpPr>
          <p:nvPr/>
        </p:nvCxnSpPr>
        <p:spPr>
          <a:xfrm>
            <a:off x="5083175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B01263FB-E626-ED77-C0EB-2CB825AD6AAC}"/>
              </a:ext>
            </a:extLst>
          </p:cNvPr>
          <p:cNvCxnSpPr>
            <a:cxnSpLocks/>
          </p:cNvCxnSpPr>
          <p:nvPr/>
        </p:nvCxnSpPr>
        <p:spPr>
          <a:xfrm>
            <a:off x="5412740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4BCA9500-2560-4E00-0A72-E2B4D6BE3A75}"/>
              </a:ext>
            </a:extLst>
          </p:cNvPr>
          <p:cNvCxnSpPr>
            <a:cxnSpLocks/>
          </p:cNvCxnSpPr>
          <p:nvPr/>
        </p:nvCxnSpPr>
        <p:spPr>
          <a:xfrm>
            <a:off x="5736590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40DE0816-80B5-3A25-33F1-A966BE2A2FA6}"/>
              </a:ext>
            </a:extLst>
          </p:cNvPr>
          <p:cNvCxnSpPr>
            <a:cxnSpLocks/>
          </p:cNvCxnSpPr>
          <p:nvPr/>
        </p:nvCxnSpPr>
        <p:spPr>
          <a:xfrm>
            <a:off x="6071870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Connecteur droit 44">
            <a:extLst>
              <a:ext uri="{FF2B5EF4-FFF2-40B4-BE49-F238E27FC236}">
                <a16:creationId xmlns:a16="http://schemas.microsoft.com/office/drawing/2014/main" id="{2E765BE8-11D3-EAFD-CDD2-6EDBED2D049B}"/>
              </a:ext>
            </a:extLst>
          </p:cNvPr>
          <p:cNvCxnSpPr>
            <a:cxnSpLocks/>
          </p:cNvCxnSpPr>
          <p:nvPr/>
        </p:nvCxnSpPr>
        <p:spPr>
          <a:xfrm>
            <a:off x="6401435" y="0"/>
            <a:ext cx="0" cy="1047086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4D9EC3B0-1937-59C9-96AD-4CAF96397496}"/>
              </a:ext>
            </a:extLst>
          </p:cNvPr>
          <p:cNvGrpSpPr/>
          <p:nvPr/>
        </p:nvGrpSpPr>
        <p:grpSpPr>
          <a:xfrm>
            <a:off x="1944846" y="1820802"/>
            <a:ext cx="2967663" cy="6264396"/>
            <a:chOff x="1944846" y="1820802"/>
            <a:chExt cx="2967663" cy="6264396"/>
          </a:xfrm>
        </p:grpSpPr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D3CB0B68-5A9F-9DC6-6939-5B2DB207AEEB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 rot="16200000">
              <a:off x="4581309" y="7753998"/>
              <a:ext cx="331200" cy="331200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551DAFEF-A782-910E-B278-AA76B67AC5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6200000">
              <a:off x="4581309" y="1820802"/>
              <a:ext cx="331200" cy="331200"/>
            </a:xfrm>
            <a:prstGeom prst="rect">
              <a:avLst/>
            </a:prstGeom>
          </p:spPr>
        </p:pic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D0A5CD8D-BC46-5841-7AA2-CB6604F0A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6200000">
              <a:off x="1944846" y="7753998"/>
              <a:ext cx="331200" cy="331200"/>
            </a:xfrm>
            <a:prstGeom prst="rect">
              <a:avLst/>
            </a:prstGeom>
          </p:spPr>
        </p:pic>
        <p:pic>
          <p:nvPicPr>
            <p:cNvPr id="11" name="Graphique 10">
              <a:extLst>
                <a:ext uri="{FF2B5EF4-FFF2-40B4-BE49-F238E27FC236}">
                  <a16:creationId xmlns:a16="http://schemas.microsoft.com/office/drawing/2014/main" id="{1B309101-EA7C-5062-A2B1-D5B1BFB1CE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6200000">
              <a:off x="1944846" y="1820802"/>
              <a:ext cx="331847" cy="331847"/>
            </a:xfrm>
            <a:prstGeom prst="rect">
              <a:avLst/>
            </a:prstGeom>
          </p:spPr>
        </p:pic>
      </p:grp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4F012F73-8678-DE72-DE11-5CEC952C7832}"/>
              </a:ext>
            </a:extLst>
          </p:cNvPr>
          <p:cNvCxnSpPr>
            <a:cxnSpLocks/>
          </p:cNvCxnSpPr>
          <p:nvPr/>
        </p:nvCxnSpPr>
        <p:spPr>
          <a:xfrm rot="5400000">
            <a:off x="3514870" y="4073814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Connecteur droit 65">
            <a:extLst>
              <a:ext uri="{FF2B5EF4-FFF2-40B4-BE49-F238E27FC236}">
                <a16:creationId xmlns:a16="http://schemas.microsoft.com/office/drawing/2014/main" id="{501683B7-6A92-5031-FC04-DF0F18B5AE7C}"/>
              </a:ext>
            </a:extLst>
          </p:cNvPr>
          <p:cNvCxnSpPr>
            <a:cxnSpLocks/>
          </p:cNvCxnSpPr>
          <p:nvPr/>
        </p:nvCxnSpPr>
        <p:spPr>
          <a:xfrm rot="5400000">
            <a:off x="3652030" y="4404015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Connecteur droit 66">
            <a:extLst>
              <a:ext uri="{FF2B5EF4-FFF2-40B4-BE49-F238E27FC236}">
                <a16:creationId xmlns:a16="http://schemas.microsoft.com/office/drawing/2014/main" id="{6A01F230-3B2B-0CDC-73B2-087A0B98B75B}"/>
              </a:ext>
            </a:extLst>
          </p:cNvPr>
          <p:cNvCxnSpPr>
            <a:cxnSpLocks/>
          </p:cNvCxnSpPr>
          <p:nvPr/>
        </p:nvCxnSpPr>
        <p:spPr>
          <a:xfrm rot="5400000">
            <a:off x="3682510" y="3753776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150415B8-219E-B350-580E-6167F4971998}"/>
              </a:ext>
            </a:extLst>
          </p:cNvPr>
          <p:cNvCxnSpPr>
            <a:cxnSpLocks/>
          </p:cNvCxnSpPr>
          <p:nvPr/>
        </p:nvCxnSpPr>
        <p:spPr>
          <a:xfrm rot="5400000">
            <a:off x="3672350" y="3423577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9DCE0FB6-2D68-9FAC-4EF9-AE611D784A1D}"/>
              </a:ext>
            </a:extLst>
          </p:cNvPr>
          <p:cNvCxnSpPr>
            <a:cxnSpLocks/>
          </p:cNvCxnSpPr>
          <p:nvPr/>
        </p:nvCxnSpPr>
        <p:spPr>
          <a:xfrm rot="5400000">
            <a:off x="3352310" y="309337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Connecteur droit 69">
            <a:extLst>
              <a:ext uri="{FF2B5EF4-FFF2-40B4-BE49-F238E27FC236}">
                <a16:creationId xmlns:a16="http://schemas.microsoft.com/office/drawing/2014/main" id="{E959450C-524A-C4B4-82FA-B466C8ECD83D}"/>
              </a:ext>
            </a:extLst>
          </p:cNvPr>
          <p:cNvCxnSpPr>
            <a:cxnSpLocks/>
          </p:cNvCxnSpPr>
          <p:nvPr/>
        </p:nvCxnSpPr>
        <p:spPr>
          <a:xfrm rot="5400000">
            <a:off x="3306590" y="2753019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5FA92A2F-D6F0-959D-3F6C-DAB91C8550E0}"/>
              </a:ext>
            </a:extLst>
          </p:cNvPr>
          <p:cNvCxnSpPr>
            <a:cxnSpLocks/>
          </p:cNvCxnSpPr>
          <p:nvPr/>
        </p:nvCxnSpPr>
        <p:spPr>
          <a:xfrm rot="5400000">
            <a:off x="3357390" y="243298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582DB792-CCD5-BA38-E9E9-66A149B95800}"/>
              </a:ext>
            </a:extLst>
          </p:cNvPr>
          <p:cNvCxnSpPr>
            <a:cxnSpLocks/>
          </p:cNvCxnSpPr>
          <p:nvPr/>
        </p:nvCxnSpPr>
        <p:spPr>
          <a:xfrm rot="5400000">
            <a:off x="3387870" y="2097701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C26C89A1-F6A1-61FD-7E02-983836A4FF34}"/>
              </a:ext>
            </a:extLst>
          </p:cNvPr>
          <p:cNvCxnSpPr>
            <a:cxnSpLocks/>
          </p:cNvCxnSpPr>
          <p:nvPr/>
        </p:nvCxnSpPr>
        <p:spPr>
          <a:xfrm rot="5400000">
            <a:off x="3403110" y="1772582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AD6D1737-B209-BF12-31DB-882BBAB3B7BB}"/>
              </a:ext>
            </a:extLst>
          </p:cNvPr>
          <p:cNvCxnSpPr>
            <a:cxnSpLocks/>
          </p:cNvCxnSpPr>
          <p:nvPr/>
        </p:nvCxnSpPr>
        <p:spPr>
          <a:xfrm rot="5400000">
            <a:off x="3479310" y="143730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A859B2E1-6AA5-7FAB-E208-33E663C58EDD}"/>
              </a:ext>
            </a:extLst>
          </p:cNvPr>
          <p:cNvCxnSpPr>
            <a:cxnSpLocks/>
          </p:cNvCxnSpPr>
          <p:nvPr/>
        </p:nvCxnSpPr>
        <p:spPr>
          <a:xfrm rot="5400000">
            <a:off x="3504710" y="1107104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697FAD1B-CEA1-E9DC-F81A-48F8B2EF1F07}"/>
              </a:ext>
            </a:extLst>
          </p:cNvPr>
          <p:cNvCxnSpPr>
            <a:cxnSpLocks/>
          </p:cNvCxnSpPr>
          <p:nvPr/>
        </p:nvCxnSpPr>
        <p:spPr>
          <a:xfrm rot="5400000">
            <a:off x="3560590" y="771825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Connecteur droit 76">
            <a:extLst>
              <a:ext uri="{FF2B5EF4-FFF2-40B4-BE49-F238E27FC236}">
                <a16:creationId xmlns:a16="http://schemas.microsoft.com/office/drawing/2014/main" id="{30CB89CE-2355-218A-BAE1-3129C69D9061}"/>
              </a:ext>
            </a:extLst>
          </p:cNvPr>
          <p:cNvCxnSpPr>
            <a:cxnSpLocks/>
          </p:cNvCxnSpPr>
          <p:nvPr/>
        </p:nvCxnSpPr>
        <p:spPr>
          <a:xfrm rot="5400000">
            <a:off x="3601230" y="451786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Connecteur droit 77">
            <a:extLst>
              <a:ext uri="{FF2B5EF4-FFF2-40B4-BE49-F238E27FC236}">
                <a16:creationId xmlns:a16="http://schemas.microsoft.com/office/drawing/2014/main" id="{CCA9DA10-9961-9480-5F95-238FC3C92B4F}"/>
              </a:ext>
            </a:extLst>
          </p:cNvPr>
          <p:cNvCxnSpPr>
            <a:cxnSpLocks/>
          </p:cNvCxnSpPr>
          <p:nvPr/>
        </p:nvCxnSpPr>
        <p:spPr>
          <a:xfrm rot="5400000">
            <a:off x="3311670" y="111427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Connecteur droit 78">
            <a:extLst>
              <a:ext uri="{FF2B5EF4-FFF2-40B4-BE49-F238E27FC236}">
                <a16:creationId xmlns:a16="http://schemas.microsoft.com/office/drawing/2014/main" id="{F5CB9E76-00E3-A2E5-11D1-9F964B28F5F3}"/>
              </a:ext>
            </a:extLst>
          </p:cNvPr>
          <p:cNvCxnSpPr>
            <a:cxnSpLocks/>
          </p:cNvCxnSpPr>
          <p:nvPr/>
        </p:nvCxnSpPr>
        <p:spPr>
          <a:xfrm rot="5400000">
            <a:off x="3271030" y="-218772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Connecteur droit 79">
            <a:extLst>
              <a:ext uri="{FF2B5EF4-FFF2-40B4-BE49-F238E27FC236}">
                <a16:creationId xmlns:a16="http://schemas.microsoft.com/office/drawing/2014/main" id="{0F116535-FDBE-F790-79C6-34C12F70F5F7}"/>
              </a:ext>
            </a:extLst>
          </p:cNvPr>
          <p:cNvCxnSpPr>
            <a:cxnSpLocks/>
          </p:cNvCxnSpPr>
          <p:nvPr/>
        </p:nvCxnSpPr>
        <p:spPr>
          <a:xfrm rot="5400000">
            <a:off x="3291350" y="-548971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Connecteur droit 80">
            <a:extLst>
              <a:ext uri="{FF2B5EF4-FFF2-40B4-BE49-F238E27FC236}">
                <a16:creationId xmlns:a16="http://schemas.microsoft.com/office/drawing/2014/main" id="{13FEC8AF-FCE5-BCB9-A4BD-86D4F76B3ECE}"/>
              </a:ext>
            </a:extLst>
          </p:cNvPr>
          <p:cNvCxnSpPr>
            <a:cxnSpLocks/>
          </p:cNvCxnSpPr>
          <p:nvPr/>
        </p:nvCxnSpPr>
        <p:spPr>
          <a:xfrm rot="5400000">
            <a:off x="3286270" y="-874091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Connecteur droit 81">
            <a:extLst>
              <a:ext uri="{FF2B5EF4-FFF2-40B4-BE49-F238E27FC236}">
                <a16:creationId xmlns:a16="http://schemas.microsoft.com/office/drawing/2014/main" id="{AA8FAFF4-E1C3-A168-3B55-93B0B235A4E6}"/>
              </a:ext>
            </a:extLst>
          </p:cNvPr>
          <p:cNvCxnSpPr>
            <a:cxnSpLocks/>
          </p:cNvCxnSpPr>
          <p:nvPr/>
        </p:nvCxnSpPr>
        <p:spPr>
          <a:xfrm rot="5400000">
            <a:off x="3281190" y="-1204292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Connecteur droit 82">
            <a:extLst>
              <a:ext uri="{FF2B5EF4-FFF2-40B4-BE49-F238E27FC236}">
                <a16:creationId xmlns:a16="http://schemas.microsoft.com/office/drawing/2014/main" id="{38DB665E-99B0-1531-CE98-18DA4F7DF133}"/>
              </a:ext>
            </a:extLst>
          </p:cNvPr>
          <p:cNvCxnSpPr>
            <a:cxnSpLocks/>
          </p:cNvCxnSpPr>
          <p:nvPr/>
        </p:nvCxnSpPr>
        <p:spPr>
          <a:xfrm rot="5400000">
            <a:off x="2818912" y="-482633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Connecteur droit 84">
            <a:extLst>
              <a:ext uri="{FF2B5EF4-FFF2-40B4-BE49-F238E27FC236}">
                <a16:creationId xmlns:a16="http://schemas.microsoft.com/office/drawing/2014/main" id="{4ACE9728-6B9B-A0E7-8E12-65B61B0E1F67}"/>
              </a:ext>
            </a:extLst>
          </p:cNvPr>
          <p:cNvCxnSpPr>
            <a:cxnSpLocks/>
          </p:cNvCxnSpPr>
          <p:nvPr/>
        </p:nvCxnSpPr>
        <p:spPr>
          <a:xfrm rot="5400000">
            <a:off x="2996713" y="-385097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Connecteur droit 85">
            <a:extLst>
              <a:ext uri="{FF2B5EF4-FFF2-40B4-BE49-F238E27FC236}">
                <a16:creationId xmlns:a16="http://schemas.microsoft.com/office/drawing/2014/main" id="{2F1C7028-CE51-341E-7B51-D776862BF5C1}"/>
              </a:ext>
            </a:extLst>
          </p:cNvPr>
          <p:cNvCxnSpPr>
            <a:cxnSpLocks/>
          </p:cNvCxnSpPr>
          <p:nvPr/>
        </p:nvCxnSpPr>
        <p:spPr>
          <a:xfrm rot="5400000">
            <a:off x="3133873" y="-417101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739A2158-194E-A1FD-D098-4F0549DD5AB8}"/>
              </a:ext>
            </a:extLst>
          </p:cNvPr>
          <p:cNvCxnSpPr>
            <a:cxnSpLocks/>
          </p:cNvCxnSpPr>
          <p:nvPr/>
        </p:nvCxnSpPr>
        <p:spPr>
          <a:xfrm rot="5400000">
            <a:off x="3464073" y="-317533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Connecteur droit 87">
            <a:extLst>
              <a:ext uri="{FF2B5EF4-FFF2-40B4-BE49-F238E27FC236}">
                <a16:creationId xmlns:a16="http://schemas.microsoft.com/office/drawing/2014/main" id="{DE7EF9DF-ECAB-99C5-B4B8-5BD458FE2D7A}"/>
              </a:ext>
            </a:extLst>
          </p:cNvPr>
          <p:cNvCxnSpPr>
            <a:cxnSpLocks/>
          </p:cNvCxnSpPr>
          <p:nvPr/>
        </p:nvCxnSpPr>
        <p:spPr>
          <a:xfrm rot="5400000">
            <a:off x="3555513" y="-352077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Connecteur droit 88">
            <a:extLst>
              <a:ext uri="{FF2B5EF4-FFF2-40B4-BE49-F238E27FC236}">
                <a16:creationId xmlns:a16="http://schemas.microsoft.com/office/drawing/2014/main" id="{E174CB7F-0B13-CE3E-981A-B605E616DA5D}"/>
              </a:ext>
            </a:extLst>
          </p:cNvPr>
          <p:cNvCxnSpPr>
            <a:cxnSpLocks/>
          </p:cNvCxnSpPr>
          <p:nvPr/>
        </p:nvCxnSpPr>
        <p:spPr>
          <a:xfrm rot="5400000">
            <a:off x="2971313" y="-450629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0" name="Connecteur droit 89">
            <a:extLst>
              <a:ext uri="{FF2B5EF4-FFF2-40B4-BE49-F238E27FC236}">
                <a16:creationId xmlns:a16="http://schemas.microsoft.com/office/drawing/2014/main" id="{C75481F0-A130-EB29-D550-F0EBD2B209F1}"/>
              </a:ext>
            </a:extLst>
          </p:cNvPr>
          <p:cNvCxnSpPr>
            <a:cxnSpLocks/>
          </p:cNvCxnSpPr>
          <p:nvPr/>
        </p:nvCxnSpPr>
        <p:spPr>
          <a:xfrm rot="5400000">
            <a:off x="3017033" y="-285021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D84D654F-5A96-5EC4-5B8B-84EE8005D82D}"/>
              </a:ext>
            </a:extLst>
          </p:cNvPr>
          <p:cNvCxnSpPr>
            <a:cxnSpLocks/>
          </p:cNvCxnSpPr>
          <p:nvPr/>
        </p:nvCxnSpPr>
        <p:spPr>
          <a:xfrm rot="5400000">
            <a:off x="3032273" y="-251493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Connecteur droit 91">
            <a:extLst>
              <a:ext uri="{FF2B5EF4-FFF2-40B4-BE49-F238E27FC236}">
                <a16:creationId xmlns:a16="http://schemas.microsoft.com/office/drawing/2014/main" id="{D068FFFE-C18D-8484-3268-1249332E38B7}"/>
              </a:ext>
            </a:extLst>
          </p:cNvPr>
          <p:cNvCxnSpPr>
            <a:cxnSpLocks/>
          </p:cNvCxnSpPr>
          <p:nvPr/>
        </p:nvCxnSpPr>
        <p:spPr>
          <a:xfrm rot="5400000">
            <a:off x="3189754" y="-218981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Connecteur droit 92">
            <a:extLst>
              <a:ext uri="{FF2B5EF4-FFF2-40B4-BE49-F238E27FC236}">
                <a16:creationId xmlns:a16="http://schemas.microsoft.com/office/drawing/2014/main" id="{C7A3F63A-6D6D-0A08-71D8-8A8FFC1C8A30}"/>
              </a:ext>
            </a:extLst>
          </p:cNvPr>
          <p:cNvCxnSpPr>
            <a:cxnSpLocks/>
          </p:cNvCxnSpPr>
          <p:nvPr/>
        </p:nvCxnSpPr>
        <p:spPr>
          <a:xfrm rot="5400000">
            <a:off x="3194834" y="-185961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4" name="Connecteur droit 93">
            <a:extLst>
              <a:ext uri="{FF2B5EF4-FFF2-40B4-BE49-F238E27FC236}">
                <a16:creationId xmlns:a16="http://schemas.microsoft.com/office/drawing/2014/main" id="{00E2EF36-71AA-D26A-F0EA-2970047196B8}"/>
              </a:ext>
            </a:extLst>
          </p:cNvPr>
          <p:cNvCxnSpPr>
            <a:cxnSpLocks/>
          </p:cNvCxnSpPr>
          <p:nvPr/>
        </p:nvCxnSpPr>
        <p:spPr>
          <a:xfrm rot="5400000">
            <a:off x="3225314" y="-152941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564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732BF-2E3E-3627-E9ED-031215303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808354FA-3E5A-0402-BCB3-5C0A96697FE2}"/>
              </a:ext>
            </a:extLst>
          </p:cNvPr>
          <p:cNvCxnSpPr>
            <a:cxnSpLocks/>
          </p:cNvCxnSpPr>
          <p:nvPr/>
        </p:nvCxnSpPr>
        <p:spPr>
          <a:xfrm>
            <a:off x="1122680" y="-15528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14583FD5-CB99-891D-91F3-68578F3BCEB6}"/>
              </a:ext>
            </a:extLst>
          </p:cNvPr>
          <p:cNvCxnSpPr>
            <a:cxnSpLocks/>
          </p:cNvCxnSpPr>
          <p:nvPr/>
        </p:nvCxnSpPr>
        <p:spPr>
          <a:xfrm>
            <a:off x="1450340" y="-14004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>
            <a:extLst>
              <a:ext uri="{FF2B5EF4-FFF2-40B4-BE49-F238E27FC236}">
                <a16:creationId xmlns:a16="http://schemas.microsoft.com/office/drawing/2014/main" id="{AB882385-09F7-0E76-5837-6D32D6BFC7C1}"/>
              </a:ext>
            </a:extLst>
          </p:cNvPr>
          <p:cNvCxnSpPr>
            <a:cxnSpLocks/>
          </p:cNvCxnSpPr>
          <p:nvPr/>
        </p:nvCxnSpPr>
        <p:spPr>
          <a:xfrm>
            <a:off x="787400" y="-18195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E58F5A30-EBD5-CA32-5F50-2725AA37DBFE}"/>
              </a:ext>
            </a:extLst>
          </p:cNvPr>
          <p:cNvCxnSpPr>
            <a:cxnSpLocks/>
          </p:cNvCxnSpPr>
          <p:nvPr/>
        </p:nvCxnSpPr>
        <p:spPr>
          <a:xfrm>
            <a:off x="1783715" y="-12480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3B371BB4-1731-2DE6-899A-1F919A1A4B74}"/>
              </a:ext>
            </a:extLst>
          </p:cNvPr>
          <p:cNvCxnSpPr>
            <a:cxnSpLocks/>
          </p:cNvCxnSpPr>
          <p:nvPr/>
        </p:nvCxnSpPr>
        <p:spPr>
          <a:xfrm>
            <a:off x="2113280" y="-8480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D2744E1A-DDA7-5021-8990-DD1D909C34CE}"/>
              </a:ext>
            </a:extLst>
          </p:cNvPr>
          <p:cNvCxnSpPr>
            <a:cxnSpLocks/>
          </p:cNvCxnSpPr>
          <p:nvPr/>
        </p:nvCxnSpPr>
        <p:spPr>
          <a:xfrm>
            <a:off x="463550" y="-8670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F48A475E-37CF-3DF3-A8A3-4FD3AA677379}"/>
              </a:ext>
            </a:extLst>
          </p:cNvPr>
          <p:cNvCxnSpPr>
            <a:cxnSpLocks/>
          </p:cNvCxnSpPr>
          <p:nvPr/>
        </p:nvCxnSpPr>
        <p:spPr>
          <a:xfrm>
            <a:off x="2444750" y="-2003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D9BF6B15-8E01-CD19-D59F-855EA249D0C6}"/>
              </a:ext>
            </a:extLst>
          </p:cNvPr>
          <p:cNvCxnSpPr>
            <a:cxnSpLocks/>
          </p:cNvCxnSpPr>
          <p:nvPr/>
        </p:nvCxnSpPr>
        <p:spPr>
          <a:xfrm>
            <a:off x="2766695" y="-4860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Connecteur droit 34">
            <a:extLst>
              <a:ext uri="{FF2B5EF4-FFF2-40B4-BE49-F238E27FC236}">
                <a16:creationId xmlns:a16="http://schemas.microsoft.com/office/drawing/2014/main" id="{18762D11-A4E4-1293-097F-7DAB191F2EB7}"/>
              </a:ext>
            </a:extLst>
          </p:cNvPr>
          <p:cNvCxnSpPr>
            <a:cxnSpLocks/>
          </p:cNvCxnSpPr>
          <p:nvPr/>
        </p:nvCxnSpPr>
        <p:spPr>
          <a:xfrm>
            <a:off x="3098165" y="-2384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Connecteur droit 35">
            <a:extLst>
              <a:ext uri="{FF2B5EF4-FFF2-40B4-BE49-F238E27FC236}">
                <a16:creationId xmlns:a16="http://schemas.microsoft.com/office/drawing/2014/main" id="{DEDCB1C2-ED6A-CA5B-F99E-7CACEA44981D}"/>
              </a:ext>
            </a:extLst>
          </p:cNvPr>
          <p:cNvCxnSpPr>
            <a:cxnSpLocks/>
          </p:cNvCxnSpPr>
          <p:nvPr/>
        </p:nvCxnSpPr>
        <p:spPr>
          <a:xfrm>
            <a:off x="3429635" y="-4670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Connecteur droit 36">
            <a:extLst>
              <a:ext uri="{FF2B5EF4-FFF2-40B4-BE49-F238E27FC236}">
                <a16:creationId xmlns:a16="http://schemas.microsoft.com/office/drawing/2014/main" id="{208D8DF7-6DED-FBE6-CA11-E2E8A0F0CF34}"/>
              </a:ext>
            </a:extLst>
          </p:cNvPr>
          <p:cNvCxnSpPr>
            <a:cxnSpLocks/>
          </p:cNvCxnSpPr>
          <p:nvPr/>
        </p:nvCxnSpPr>
        <p:spPr>
          <a:xfrm>
            <a:off x="3763010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id="{0309132C-E0F6-18FA-0DF1-FD74B17ECBB9}"/>
              </a:ext>
            </a:extLst>
          </p:cNvPr>
          <p:cNvCxnSpPr>
            <a:cxnSpLocks/>
          </p:cNvCxnSpPr>
          <p:nvPr/>
        </p:nvCxnSpPr>
        <p:spPr>
          <a:xfrm>
            <a:off x="4084955" y="-1812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Connecteur droit 38">
            <a:extLst>
              <a:ext uri="{FF2B5EF4-FFF2-40B4-BE49-F238E27FC236}">
                <a16:creationId xmlns:a16="http://schemas.microsoft.com/office/drawing/2014/main" id="{F468594C-0F49-D43E-4522-F519D9D6C61B}"/>
              </a:ext>
            </a:extLst>
          </p:cNvPr>
          <p:cNvCxnSpPr>
            <a:cxnSpLocks/>
          </p:cNvCxnSpPr>
          <p:nvPr/>
        </p:nvCxnSpPr>
        <p:spPr>
          <a:xfrm>
            <a:off x="4420235" y="-1812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Connecteur droit 39">
            <a:extLst>
              <a:ext uri="{FF2B5EF4-FFF2-40B4-BE49-F238E27FC236}">
                <a16:creationId xmlns:a16="http://schemas.microsoft.com/office/drawing/2014/main" id="{A3018066-CB80-6FE5-4393-A60416A06B53}"/>
              </a:ext>
            </a:extLst>
          </p:cNvPr>
          <p:cNvCxnSpPr>
            <a:cxnSpLocks/>
          </p:cNvCxnSpPr>
          <p:nvPr/>
        </p:nvCxnSpPr>
        <p:spPr>
          <a:xfrm>
            <a:off x="4751705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Connecteur droit 40">
            <a:extLst>
              <a:ext uri="{FF2B5EF4-FFF2-40B4-BE49-F238E27FC236}">
                <a16:creationId xmlns:a16="http://schemas.microsoft.com/office/drawing/2014/main" id="{5B1B7B6E-03B5-50AF-7DA6-9DCAFB4A7E56}"/>
              </a:ext>
            </a:extLst>
          </p:cNvPr>
          <p:cNvCxnSpPr>
            <a:cxnSpLocks/>
          </p:cNvCxnSpPr>
          <p:nvPr/>
        </p:nvCxnSpPr>
        <p:spPr>
          <a:xfrm>
            <a:off x="5083175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Connecteur droit 41">
            <a:extLst>
              <a:ext uri="{FF2B5EF4-FFF2-40B4-BE49-F238E27FC236}">
                <a16:creationId xmlns:a16="http://schemas.microsoft.com/office/drawing/2014/main" id="{F56D7A38-9D7C-127A-0B7A-39EF5F541A1E}"/>
              </a:ext>
            </a:extLst>
          </p:cNvPr>
          <p:cNvCxnSpPr>
            <a:cxnSpLocks/>
          </p:cNvCxnSpPr>
          <p:nvPr/>
        </p:nvCxnSpPr>
        <p:spPr>
          <a:xfrm>
            <a:off x="5412740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Connecteur droit 42">
            <a:extLst>
              <a:ext uri="{FF2B5EF4-FFF2-40B4-BE49-F238E27FC236}">
                <a16:creationId xmlns:a16="http://schemas.microsoft.com/office/drawing/2014/main" id="{CE8DEB44-B040-9811-38E0-A2812A14C0C8}"/>
              </a:ext>
            </a:extLst>
          </p:cNvPr>
          <p:cNvCxnSpPr>
            <a:cxnSpLocks/>
          </p:cNvCxnSpPr>
          <p:nvPr/>
        </p:nvCxnSpPr>
        <p:spPr>
          <a:xfrm>
            <a:off x="5736590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453E7BFF-EF48-1035-249C-00773BC97FE1}"/>
              </a:ext>
            </a:extLst>
          </p:cNvPr>
          <p:cNvCxnSpPr>
            <a:cxnSpLocks/>
          </p:cNvCxnSpPr>
          <p:nvPr/>
        </p:nvCxnSpPr>
        <p:spPr>
          <a:xfrm>
            <a:off x="6071870" y="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Connecteur droit 44">
            <a:extLst>
              <a:ext uri="{FF2B5EF4-FFF2-40B4-BE49-F238E27FC236}">
                <a16:creationId xmlns:a16="http://schemas.microsoft.com/office/drawing/2014/main" id="{97553888-9387-66DA-3BD8-3A9FB52B1F55}"/>
              </a:ext>
            </a:extLst>
          </p:cNvPr>
          <p:cNvCxnSpPr>
            <a:cxnSpLocks/>
          </p:cNvCxnSpPr>
          <p:nvPr/>
        </p:nvCxnSpPr>
        <p:spPr>
          <a:xfrm>
            <a:off x="6401435" y="0"/>
            <a:ext cx="0" cy="1047086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3FCD0403-54D9-579B-9CAF-792F611CFE33}"/>
              </a:ext>
            </a:extLst>
          </p:cNvPr>
          <p:cNvGrpSpPr/>
          <p:nvPr/>
        </p:nvGrpSpPr>
        <p:grpSpPr>
          <a:xfrm>
            <a:off x="1944846" y="1820802"/>
            <a:ext cx="2967663" cy="6264396"/>
            <a:chOff x="1944846" y="1820802"/>
            <a:chExt cx="2967663" cy="6264396"/>
          </a:xfrm>
        </p:grpSpPr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64DBD500-3C4D-73F1-683F-513DD5CE399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6200000">
              <a:off x="4581309" y="7753998"/>
              <a:ext cx="331200" cy="331200"/>
            </a:xfrm>
            <a:prstGeom prst="rect">
              <a:avLst/>
            </a:prstGeom>
          </p:spPr>
        </p:pic>
        <p:pic>
          <p:nvPicPr>
            <p:cNvPr id="7" name="Graphique 6">
              <a:extLst>
                <a:ext uri="{FF2B5EF4-FFF2-40B4-BE49-F238E27FC236}">
                  <a16:creationId xmlns:a16="http://schemas.microsoft.com/office/drawing/2014/main" id="{5AA8A747-5E5D-EF35-BD28-F9D2A812A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6200000">
              <a:off x="4581309" y="1820802"/>
              <a:ext cx="331200" cy="331200"/>
            </a:xfrm>
            <a:prstGeom prst="rect">
              <a:avLst/>
            </a:prstGeom>
          </p:spPr>
        </p:pic>
        <p:pic>
          <p:nvPicPr>
            <p:cNvPr id="9" name="Graphique 8">
              <a:extLst>
                <a:ext uri="{FF2B5EF4-FFF2-40B4-BE49-F238E27FC236}">
                  <a16:creationId xmlns:a16="http://schemas.microsoft.com/office/drawing/2014/main" id="{AD6846F7-FE4C-24B9-DE01-5D904A9D1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6200000">
              <a:off x="1944846" y="7753998"/>
              <a:ext cx="331200" cy="331200"/>
            </a:xfrm>
            <a:prstGeom prst="rect">
              <a:avLst/>
            </a:prstGeom>
          </p:spPr>
        </p:pic>
        <p:pic>
          <p:nvPicPr>
            <p:cNvPr id="11" name="Graphique 10">
              <a:extLst>
                <a:ext uri="{FF2B5EF4-FFF2-40B4-BE49-F238E27FC236}">
                  <a16:creationId xmlns:a16="http://schemas.microsoft.com/office/drawing/2014/main" id="{B671BBDD-0EF6-871F-171E-4C516C8CC81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6200000">
              <a:off x="1944846" y="1820802"/>
              <a:ext cx="331847" cy="331847"/>
            </a:xfrm>
            <a:prstGeom prst="rect">
              <a:avLst/>
            </a:prstGeom>
          </p:spPr>
        </p:pic>
      </p:grpSp>
      <p:cxnSp>
        <p:nvCxnSpPr>
          <p:cNvPr id="65" name="Connecteur droit 64">
            <a:extLst>
              <a:ext uri="{FF2B5EF4-FFF2-40B4-BE49-F238E27FC236}">
                <a16:creationId xmlns:a16="http://schemas.microsoft.com/office/drawing/2014/main" id="{4AF2C500-7146-282A-5985-6FFFBF57568E}"/>
              </a:ext>
            </a:extLst>
          </p:cNvPr>
          <p:cNvCxnSpPr>
            <a:cxnSpLocks/>
          </p:cNvCxnSpPr>
          <p:nvPr/>
        </p:nvCxnSpPr>
        <p:spPr>
          <a:xfrm rot="5400000">
            <a:off x="3514870" y="4073814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Connecteur droit 65">
            <a:extLst>
              <a:ext uri="{FF2B5EF4-FFF2-40B4-BE49-F238E27FC236}">
                <a16:creationId xmlns:a16="http://schemas.microsoft.com/office/drawing/2014/main" id="{11B575BC-18B5-8E35-2282-FE106E8C5195}"/>
              </a:ext>
            </a:extLst>
          </p:cNvPr>
          <p:cNvCxnSpPr>
            <a:cxnSpLocks/>
          </p:cNvCxnSpPr>
          <p:nvPr/>
        </p:nvCxnSpPr>
        <p:spPr>
          <a:xfrm rot="5400000">
            <a:off x="3652030" y="4404015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Connecteur droit 66">
            <a:extLst>
              <a:ext uri="{FF2B5EF4-FFF2-40B4-BE49-F238E27FC236}">
                <a16:creationId xmlns:a16="http://schemas.microsoft.com/office/drawing/2014/main" id="{0F24A0C4-D348-CAC0-D8BA-6B0D4EBF5E1B}"/>
              </a:ext>
            </a:extLst>
          </p:cNvPr>
          <p:cNvCxnSpPr>
            <a:cxnSpLocks/>
          </p:cNvCxnSpPr>
          <p:nvPr/>
        </p:nvCxnSpPr>
        <p:spPr>
          <a:xfrm rot="5400000">
            <a:off x="3682510" y="3753776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id="{938CF804-BA63-D28C-4373-022C18335665}"/>
              </a:ext>
            </a:extLst>
          </p:cNvPr>
          <p:cNvCxnSpPr>
            <a:cxnSpLocks/>
          </p:cNvCxnSpPr>
          <p:nvPr/>
        </p:nvCxnSpPr>
        <p:spPr>
          <a:xfrm rot="5400000">
            <a:off x="3672350" y="3423577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id="{F98D4213-734A-46AB-4451-9870B27AE9F9}"/>
              </a:ext>
            </a:extLst>
          </p:cNvPr>
          <p:cNvCxnSpPr>
            <a:cxnSpLocks/>
          </p:cNvCxnSpPr>
          <p:nvPr/>
        </p:nvCxnSpPr>
        <p:spPr>
          <a:xfrm rot="5400000">
            <a:off x="3352310" y="3093378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Connecteur droit 69">
            <a:extLst>
              <a:ext uri="{FF2B5EF4-FFF2-40B4-BE49-F238E27FC236}">
                <a16:creationId xmlns:a16="http://schemas.microsoft.com/office/drawing/2014/main" id="{A8CDA132-FB1F-BB34-512A-B3A2F8194ABF}"/>
              </a:ext>
            </a:extLst>
          </p:cNvPr>
          <p:cNvCxnSpPr>
            <a:cxnSpLocks/>
          </p:cNvCxnSpPr>
          <p:nvPr/>
        </p:nvCxnSpPr>
        <p:spPr>
          <a:xfrm rot="5400000">
            <a:off x="3306590" y="2753019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Connecteur droit 70">
            <a:extLst>
              <a:ext uri="{FF2B5EF4-FFF2-40B4-BE49-F238E27FC236}">
                <a16:creationId xmlns:a16="http://schemas.microsoft.com/office/drawing/2014/main" id="{4D51B95A-917A-4999-DB49-703237B049D8}"/>
              </a:ext>
            </a:extLst>
          </p:cNvPr>
          <p:cNvCxnSpPr>
            <a:cxnSpLocks/>
          </p:cNvCxnSpPr>
          <p:nvPr/>
        </p:nvCxnSpPr>
        <p:spPr>
          <a:xfrm rot="5400000">
            <a:off x="3357390" y="2432980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2" name="Connecteur droit 71">
            <a:extLst>
              <a:ext uri="{FF2B5EF4-FFF2-40B4-BE49-F238E27FC236}">
                <a16:creationId xmlns:a16="http://schemas.microsoft.com/office/drawing/2014/main" id="{B98A8CD9-F03B-E136-6FC9-56475C236FB6}"/>
              </a:ext>
            </a:extLst>
          </p:cNvPr>
          <p:cNvCxnSpPr>
            <a:cxnSpLocks/>
          </p:cNvCxnSpPr>
          <p:nvPr/>
        </p:nvCxnSpPr>
        <p:spPr>
          <a:xfrm rot="5400000">
            <a:off x="3387870" y="2097701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Connecteur droit 72">
            <a:extLst>
              <a:ext uri="{FF2B5EF4-FFF2-40B4-BE49-F238E27FC236}">
                <a16:creationId xmlns:a16="http://schemas.microsoft.com/office/drawing/2014/main" id="{B500C8C3-1D88-FE29-E491-A2B9518DBBED}"/>
              </a:ext>
            </a:extLst>
          </p:cNvPr>
          <p:cNvCxnSpPr>
            <a:cxnSpLocks/>
          </p:cNvCxnSpPr>
          <p:nvPr/>
        </p:nvCxnSpPr>
        <p:spPr>
          <a:xfrm rot="5400000">
            <a:off x="3403110" y="1772582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Connecteur droit 73">
            <a:extLst>
              <a:ext uri="{FF2B5EF4-FFF2-40B4-BE49-F238E27FC236}">
                <a16:creationId xmlns:a16="http://schemas.microsoft.com/office/drawing/2014/main" id="{7E97CE73-57C8-6A2A-10D3-899D10DB87C6}"/>
              </a:ext>
            </a:extLst>
          </p:cNvPr>
          <p:cNvCxnSpPr>
            <a:cxnSpLocks/>
          </p:cNvCxnSpPr>
          <p:nvPr/>
        </p:nvCxnSpPr>
        <p:spPr>
          <a:xfrm rot="5400000">
            <a:off x="3479310" y="143730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Connecteur droit 74">
            <a:extLst>
              <a:ext uri="{FF2B5EF4-FFF2-40B4-BE49-F238E27FC236}">
                <a16:creationId xmlns:a16="http://schemas.microsoft.com/office/drawing/2014/main" id="{68CC5AC3-E3E9-5A88-4615-61BFD6D770A8}"/>
              </a:ext>
            </a:extLst>
          </p:cNvPr>
          <p:cNvCxnSpPr>
            <a:cxnSpLocks/>
          </p:cNvCxnSpPr>
          <p:nvPr/>
        </p:nvCxnSpPr>
        <p:spPr>
          <a:xfrm rot="5400000">
            <a:off x="3504710" y="1107104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4A31DC6B-CFB5-82C1-8E43-3406098BCFC1}"/>
              </a:ext>
            </a:extLst>
          </p:cNvPr>
          <p:cNvCxnSpPr>
            <a:cxnSpLocks/>
          </p:cNvCxnSpPr>
          <p:nvPr/>
        </p:nvCxnSpPr>
        <p:spPr>
          <a:xfrm rot="5400000">
            <a:off x="3560590" y="771825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Connecteur droit 76">
            <a:extLst>
              <a:ext uri="{FF2B5EF4-FFF2-40B4-BE49-F238E27FC236}">
                <a16:creationId xmlns:a16="http://schemas.microsoft.com/office/drawing/2014/main" id="{45BF9959-37FD-C724-3CA4-FDAFD0529916}"/>
              </a:ext>
            </a:extLst>
          </p:cNvPr>
          <p:cNvCxnSpPr>
            <a:cxnSpLocks/>
          </p:cNvCxnSpPr>
          <p:nvPr/>
        </p:nvCxnSpPr>
        <p:spPr>
          <a:xfrm rot="5400000">
            <a:off x="3601230" y="451786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8" name="Connecteur droit 77">
            <a:extLst>
              <a:ext uri="{FF2B5EF4-FFF2-40B4-BE49-F238E27FC236}">
                <a16:creationId xmlns:a16="http://schemas.microsoft.com/office/drawing/2014/main" id="{F6F6698A-C56F-02A5-5567-979F94D298DB}"/>
              </a:ext>
            </a:extLst>
          </p:cNvPr>
          <p:cNvCxnSpPr>
            <a:cxnSpLocks/>
          </p:cNvCxnSpPr>
          <p:nvPr/>
        </p:nvCxnSpPr>
        <p:spPr>
          <a:xfrm rot="5400000">
            <a:off x="3311670" y="111427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Connecteur droit 78">
            <a:extLst>
              <a:ext uri="{FF2B5EF4-FFF2-40B4-BE49-F238E27FC236}">
                <a16:creationId xmlns:a16="http://schemas.microsoft.com/office/drawing/2014/main" id="{215B5FD9-EC12-9EDE-68BD-A12758A8EE73}"/>
              </a:ext>
            </a:extLst>
          </p:cNvPr>
          <p:cNvCxnSpPr>
            <a:cxnSpLocks/>
          </p:cNvCxnSpPr>
          <p:nvPr/>
        </p:nvCxnSpPr>
        <p:spPr>
          <a:xfrm rot="5400000">
            <a:off x="3271030" y="-218772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Connecteur droit 79">
            <a:extLst>
              <a:ext uri="{FF2B5EF4-FFF2-40B4-BE49-F238E27FC236}">
                <a16:creationId xmlns:a16="http://schemas.microsoft.com/office/drawing/2014/main" id="{78013568-80D0-2731-5990-981F3EF02637}"/>
              </a:ext>
            </a:extLst>
          </p:cNvPr>
          <p:cNvCxnSpPr>
            <a:cxnSpLocks/>
          </p:cNvCxnSpPr>
          <p:nvPr/>
        </p:nvCxnSpPr>
        <p:spPr>
          <a:xfrm rot="5400000">
            <a:off x="3291350" y="-548971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Connecteur droit 80">
            <a:extLst>
              <a:ext uri="{FF2B5EF4-FFF2-40B4-BE49-F238E27FC236}">
                <a16:creationId xmlns:a16="http://schemas.microsoft.com/office/drawing/2014/main" id="{9154A9D3-FB74-7A73-D47C-82E0C9A7B18A}"/>
              </a:ext>
            </a:extLst>
          </p:cNvPr>
          <p:cNvCxnSpPr>
            <a:cxnSpLocks/>
          </p:cNvCxnSpPr>
          <p:nvPr/>
        </p:nvCxnSpPr>
        <p:spPr>
          <a:xfrm rot="5400000">
            <a:off x="3286270" y="-874091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Connecteur droit 81">
            <a:extLst>
              <a:ext uri="{FF2B5EF4-FFF2-40B4-BE49-F238E27FC236}">
                <a16:creationId xmlns:a16="http://schemas.microsoft.com/office/drawing/2014/main" id="{9169AFF8-C293-3EE0-58ED-FB5DB09E6B65}"/>
              </a:ext>
            </a:extLst>
          </p:cNvPr>
          <p:cNvCxnSpPr>
            <a:cxnSpLocks/>
          </p:cNvCxnSpPr>
          <p:nvPr/>
        </p:nvCxnSpPr>
        <p:spPr>
          <a:xfrm rot="5400000">
            <a:off x="3281190" y="-1204292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Connecteur droit 82">
            <a:extLst>
              <a:ext uri="{FF2B5EF4-FFF2-40B4-BE49-F238E27FC236}">
                <a16:creationId xmlns:a16="http://schemas.microsoft.com/office/drawing/2014/main" id="{F7B3FBF3-FEA2-151C-3985-834E2A763286}"/>
              </a:ext>
            </a:extLst>
          </p:cNvPr>
          <p:cNvCxnSpPr>
            <a:cxnSpLocks/>
          </p:cNvCxnSpPr>
          <p:nvPr/>
        </p:nvCxnSpPr>
        <p:spPr>
          <a:xfrm rot="5400000">
            <a:off x="2818912" y="-482633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Connecteur droit 84">
            <a:extLst>
              <a:ext uri="{FF2B5EF4-FFF2-40B4-BE49-F238E27FC236}">
                <a16:creationId xmlns:a16="http://schemas.microsoft.com/office/drawing/2014/main" id="{766A170D-6C17-5C42-BB19-A3BE8558E55B}"/>
              </a:ext>
            </a:extLst>
          </p:cNvPr>
          <p:cNvCxnSpPr>
            <a:cxnSpLocks/>
          </p:cNvCxnSpPr>
          <p:nvPr/>
        </p:nvCxnSpPr>
        <p:spPr>
          <a:xfrm rot="5400000">
            <a:off x="2996713" y="-385097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Connecteur droit 85">
            <a:extLst>
              <a:ext uri="{FF2B5EF4-FFF2-40B4-BE49-F238E27FC236}">
                <a16:creationId xmlns:a16="http://schemas.microsoft.com/office/drawing/2014/main" id="{CE6CC39D-E931-7DF8-CDDC-0FD669931BA2}"/>
              </a:ext>
            </a:extLst>
          </p:cNvPr>
          <p:cNvCxnSpPr>
            <a:cxnSpLocks/>
          </p:cNvCxnSpPr>
          <p:nvPr/>
        </p:nvCxnSpPr>
        <p:spPr>
          <a:xfrm rot="5400000">
            <a:off x="3133873" y="-417101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86">
            <a:extLst>
              <a:ext uri="{FF2B5EF4-FFF2-40B4-BE49-F238E27FC236}">
                <a16:creationId xmlns:a16="http://schemas.microsoft.com/office/drawing/2014/main" id="{3A3339BC-6E42-D7F9-1FF1-290BFD2925FD}"/>
              </a:ext>
            </a:extLst>
          </p:cNvPr>
          <p:cNvCxnSpPr>
            <a:cxnSpLocks/>
          </p:cNvCxnSpPr>
          <p:nvPr/>
        </p:nvCxnSpPr>
        <p:spPr>
          <a:xfrm rot="5400000">
            <a:off x="3464073" y="-317533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Connecteur droit 87">
            <a:extLst>
              <a:ext uri="{FF2B5EF4-FFF2-40B4-BE49-F238E27FC236}">
                <a16:creationId xmlns:a16="http://schemas.microsoft.com/office/drawing/2014/main" id="{8B96F10B-016C-7941-260F-FAE6440E0301}"/>
              </a:ext>
            </a:extLst>
          </p:cNvPr>
          <p:cNvCxnSpPr>
            <a:cxnSpLocks/>
          </p:cNvCxnSpPr>
          <p:nvPr/>
        </p:nvCxnSpPr>
        <p:spPr>
          <a:xfrm rot="5400000">
            <a:off x="3555513" y="-352077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Connecteur droit 88">
            <a:extLst>
              <a:ext uri="{FF2B5EF4-FFF2-40B4-BE49-F238E27FC236}">
                <a16:creationId xmlns:a16="http://schemas.microsoft.com/office/drawing/2014/main" id="{1E87B858-26F9-624D-D6EE-D539D1F8A913}"/>
              </a:ext>
            </a:extLst>
          </p:cNvPr>
          <p:cNvCxnSpPr>
            <a:cxnSpLocks/>
          </p:cNvCxnSpPr>
          <p:nvPr/>
        </p:nvCxnSpPr>
        <p:spPr>
          <a:xfrm rot="5400000">
            <a:off x="2971313" y="-450629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0" name="Connecteur droit 89">
            <a:extLst>
              <a:ext uri="{FF2B5EF4-FFF2-40B4-BE49-F238E27FC236}">
                <a16:creationId xmlns:a16="http://schemas.microsoft.com/office/drawing/2014/main" id="{9454B24B-90C1-64C9-AFE6-4D40CE7A4478}"/>
              </a:ext>
            </a:extLst>
          </p:cNvPr>
          <p:cNvCxnSpPr>
            <a:cxnSpLocks/>
          </p:cNvCxnSpPr>
          <p:nvPr/>
        </p:nvCxnSpPr>
        <p:spPr>
          <a:xfrm rot="5400000">
            <a:off x="3017033" y="-285021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1" name="Connecteur droit 90">
            <a:extLst>
              <a:ext uri="{FF2B5EF4-FFF2-40B4-BE49-F238E27FC236}">
                <a16:creationId xmlns:a16="http://schemas.microsoft.com/office/drawing/2014/main" id="{3C6FFD65-2A4F-5B46-A4E0-F970832D6BB6}"/>
              </a:ext>
            </a:extLst>
          </p:cNvPr>
          <p:cNvCxnSpPr>
            <a:cxnSpLocks/>
          </p:cNvCxnSpPr>
          <p:nvPr/>
        </p:nvCxnSpPr>
        <p:spPr>
          <a:xfrm rot="5400000">
            <a:off x="3032273" y="-251493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Connecteur droit 91">
            <a:extLst>
              <a:ext uri="{FF2B5EF4-FFF2-40B4-BE49-F238E27FC236}">
                <a16:creationId xmlns:a16="http://schemas.microsoft.com/office/drawing/2014/main" id="{218C5A84-D529-F27B-3D74-D85F6C4A434E}"/>
              </a:ext>
            </a:extLst>
          </p:cNvPr>
          <p:cNvCxnSpPr>
            <a:cxnSpLocks/>
          </p:cNvCxnSpPr>
          <p:nvPr/>
        </p:nvCxnSpPr>
        <p:spPr>
          <a:xfrm rot="5400000">
            <a:off x="3189754" y="-218981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Connecteur droit 92">
            <a:extLst>
              <a:ext uri="{FF2B5EF4-FFF2-40B4-BE49-F238E27FC236}">
                <a16:creationId xmlns:a16="http://schemas.microsoft.com/office/drawing/2014/main" id="{5A97BC45-AEE8-CCF2-BEB2-334AB408133C}"/>
              </a:ext>
            </a:extLst>
          </p:cNvPr>
          <p:cNvCxnSpPr>
            <a:cxnSpLocks/>
          </p:cNvCxnSpPr>
          <p:nvPr/>
        </p:nvCxnSpPr>
        <p:spPr>
          <a:xfrm rot="5400000">
            <a:off x="3194834" y="-185961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4" name="Connecteur droit 93">
            <a:extLst>
              <a:ext uri="{FF2B5EF4-FFF2-40B4-BE49-F238E27FC236}">
                <a16:creationId xmlns:a16="http://schemas.microsoft.com/office/drawing/2014/main" id="{2CE1B7C8-67F1-F0FF-0E5B-2BACFD94E9B2}"/>
              </a:ext>
            </a:extLst>
          </p:cNvPr>
          <p:cNvCxnSpPr>
            <a:cxnSpLocks/>
          </p:cNvCxnSpPr>
          <p:nvPr/>
        </p:nvCxnSpPr>
        <p:spPr>
          <a:xfrm rot="5400000">
            <a:off x="3225314" y="-1529413"/>
            <a:ext cx="0" cy="10333703"/>
          </a:xfrm>
          <a:prstGeom prst="line">
            <a:avLst/>
          </a:prstGeom>
          <a:ln w="9525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" name="Graphique 2">
            <a:extLst>
              <a:ext uri="{FF2B5EF4-FFF2-40B4-BE49-F238E27FC236}">
                <a16:creationId xmlns:a16="http://schemas.microsoft.com/office/drawing/2014/main" id="{9AD2E3F6-7638-C913-3424-D3C4D084510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432533" y="3968391"/>
            <a:ext cx="331200" cy="331200"/>
          </a:xfrm>
          <a:prstGeom prst="rect">
            <a:avLst/>
          </a:prstGeom>
        </p:spPr>
      </p:pic>
      <p:pic>
        <p:nvPicPr>
          <p:cNvPr id="6" name="Graphique 5">
            <a:extLst>
              <a:ext uri="{FF2B5EF4-FFF2-40B4-BE49-F238E27FC236}">
                <a16:creationId xmlns:a16="http://schemas.microsoft.com/office/drawing/2014/main" id="{3E4E260F-6419-B5F8-1112-924BF7845FE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5411335" y="998863"/>
            <a:ext cx="331200" cy="331200"/>
          </a:xfrm>
          <a:prstGeom prst="rect">
            <a:avLst/>
          </a:prstGeom>
        </p:spPr>
      </p:pic>
      <p:pic>
        <p:nvPicPr>
          <p:cNvPr id="10" name="Graphique 9">
            <a:extLst>
              <a:ext uri="{FF2B5EF4-FFF2-40B4-BE49-F238E27FC236}">
                <a16:creationId xmlns:a16="http://schemas.microsoft.com/office/drawing/2014/main" id="{7E0EAA75-5635-50E6-36B8-863701B0A42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00635" y="4956976"/>
            <a:ext cx="331200" cy="3312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CE7373FA-92E6-E740-30BE-84370D0EDCD9}"/>
              </a:ext>
            </a:extLst>
          </p:cNvPr>
          <p:cNvSpPr txBox="1"/>
          <p:nvPr/>
        </p:nvSpPr>
        <p:spPr>
          <a:xfrm>
            <a:off x="1693077" y="8057473"/>
            <a:ext cx="8162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000" dirty="0"/>
              <a:t>SO 600 600</a:t>
            </a:r>
            <a:br>
              <a:rPr lang="fr-FR" sz="1000" dirty="0"/>
            </a:br>
            <a:r>
              <a:rPr lang="fr-FR" sz="1000" dirty="0"/>
              <a:t>20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D521B0F-BB59-5E93-EE33-B8C884D15B23}"/>
              </a:ext>
            </a:extLst>
          </p:cNvPr>
          <p:cNvSpPr txBox="1"/>
          <p:nvPr/>
        </p:nvSpPr>
        <p:spPr>
          <a:xfrm rot="5400000">
            <a:off x="334660" y="9673669"/>
            <a:ext cx="3914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100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D8D8CD54-47DF-09CA-E1D9-76DC13CDECEA}"/>
              </a:ext>
            </a:extLst>
          </p:cNvPr>
          <p:cNvSpPr txBox="1"/>
          <p:nvPr/>
        </p:nvSpPr>
        <p:spPr>
          <a:xfrm>
            <a:off x="-89520" y="9390871"/>
            <a:ext cx="3914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100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9EF1BF2C-B3FF-B1C2-A1CB-16C589ED1195}"/>
              </a:ext>
            </a:extLst>
          </p:cNvPr>
          <p:cNvSpPr txBox="1"/>
          <p:nvPr/>
        </p:nvSpPr>
        <p:spPr>
          <a:xfrm>
            <a:off x="4319437" y="8052393"/>
            <a:ext cx="8611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000" dirty="0"/>
              <a:t>SE 1400 600</a:t>
            </a:r>
            <a:br>
              <a:rPr lang="fr-FR" sz="1000" dirty="0"/>
            </a:br>
            <a:r>
              <a:rPr lang="fr-FR" sz="1000" dirty="0"/>
              <a:t>22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477CBEA1-9E09-20DE-1969-7B39E694599F}"/>
              </a:ext>
            </a:extLst>
          </p:cNvPr>
          <p:cNvSpPr txBox="1"/>
          <p:nvPr/>
        </p:nvSpPr>
        <p:spPr>
          <a:xfrm>
            <a:off x="1668770" y="2112354"/>
            <a:ext cx="902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000" dirty="0"/>
              <a:t>NO 600 2400</a:t>
            </a:r>
            <a:br>
              <a:rPr lang="fr-FR" sz="1000" dirty="0"/>
            </a:br>
            <a:r>
              <a:rPr lang="fr-FR" sz="1000" dirty="0"/>
              <a:t>21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779D474D-421C-7763-4A4F-DF21B80E53DF}"/>
              </a:ext>
            </a:extLst>
          </p:cNvPr>
          <p:cNvSpPr txBox="1"/>
          <p:nvPr/>
        </p:nvSpPr>
        <p:spPr>
          <a:xfrm>
            <a:off x="4282430" y="2119974"/>
            <a:ext cx="9476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/>
              <a:t>NE 1400 2400</a:t>
            </a:r>
          </a:p>
          <a:p>
            <a:pPr algn="ctr"/>
            <a:r>
              <a:rPr lang="fr-FR" sz="1000" dirty="0"/>
              <a:t>23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0679E984-7CFF-E6C8-BAED-CBE781FD6D48}"/>
              </a:ext>
            </a:extLst>
          </p:cNvPr>
          <p:cNvSpPr txBox="1"/>
          <p:nvPr/>
        </p:nvSpPr>
        <p:spPr>
          <a:xfrm>
            <a:off x="491184" y="5268553"/>
            <a:ext cx="9284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000" dirty="0"/>
              <a:t>250 1450  </a:t>
            </a:r>
          </a:p>
          <a:p>
            <a:pPr algn="ctr"/>
            <a:r>
              <a:rPr lang="fr-FR" sz="1000" dirty="0" err="1"/>
              <a:t>yellow</a:t>
            </a:r>
            <a:r>
              <a:rPr lang="fr-FR" sz="1000" dirty="0"/>
              <a:t> box 47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E00EE814-005C-5324-CD9B-436415460876}"/>
              </a:ext>
            </a:extLst>
          </p:cNvPr>
          <p:cNvSpPr txBox="1"/>
          <p:nvPr/>
        </p:nvSpPr>
        <p:spPr>
          <a:xfrm>
            <a:off x="3228727" y="4285573"/>
            <a:ext cx="8178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000" dirty="0"/>
              <a:t>1050 1750 </a:t>
            </a:r>
          </a:p>
          <a:p>
            <a:pPr algn="ctr"/>
            <a:r>
              <a:rPr lang="fr-FR" sz="1000" dirty="0" err="1"/>
              <a:t>blue</a:t>
            </a:r>
            <a:r>
              <a:rPr lang="fr-FR" sz="1000" dirty="0"/>
              <a:t> box 36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125067F-7852-0600-C417-5047C7A98C46}"/>
              </a:ext>
            </a:extLst>
          </p:cNvPr>
          <p:cNvSpPr txBox="1"/>
          <p:nvPr/>
        </p:nvSpPr>
        <p:spPr>
          <a:xfrm>
            <a:off x="5129472" y="1293453"/>
            <a:ext cx="8771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000" dirty="0"/>
              <a:t>1650 2650 </a:t>
            </a:r>
          </a:p>
          <a:p>
            <a:pPr algn="ctr"/>
            <a:r>
              <a:rPr lang="fr-FR" sz="1000" dirty="0"/>
              <a:t>black box 41</a:t>
            </a:r>
          </a:p>
        </p:txBody>
      </p:sp>
    </p:spTree>
    <p:extLst>
      <p:ext uri="{BB962C8B-B14F-4D97-AF65-F5344CB8AC3E}">
        <p14:creationId xmlns:p14="http://schemas.microsoft.com/office/powerpoint/2010/main" val="265621069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hèm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</TotalTime>
  <Words>36</Words>
  <Application>Microsoft Office PowerPoint</Application>
  <PresentationFormat>Format A4 (210 x 297 mm)</PresentationFormat>
  <Paragraphs>13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GAME Noé</dc:creator>
  <cp:lastModifiedBy>GAME Noé</cp:lastModifiedBy>
  <cp:revision>3</cp:revision>
  <dcterms:created xsi:type="dcterms:W3CDTF">2025-11-18T20:33:54Z</dcterms:created>
  <dcterms:modified xsi:type="dcterms:W3CDTF">2025-11-18T21:41:39Z</dcterms:modified>
</cp:coreProperties>
</file>

<file path=docProps/thumbnail.jpeg>
</file>